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izddvfWIyvLLx6AEg7wzUwW16qh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ia Luisa Martinez Cardona" initials="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9-03T22:00:59.561" idx="1">
    <p:pos x="6000" y="0"/>
    <p:text>@rquintero2@gmail.com Añadir referencia. Casi todo este anexo tiene coincidencia exacta con fuentes de internet.
_Assigned to Rosa Elvia Quintero Guasca_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fY9sF74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9-03T22:01:52.324" idx="2">
    <p:pos x="6000" y="0"/>
    <p:text>@rquintero2@gmail.com Referencia
_Assigned to Rosa Elvia Quintero Guasca_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fY9sF78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9-03T22:02:01.915" idx="3">
    <p:pos x="6000" y="0"/>
    <p:text>@rquintero2@gmail.com Referencia
_Assigned to Rosa Elvia Quintero Guasca_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fY9sF8A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9-03T22:02:16.350" idx="4">
    <p:pos x="6000" y="0"/>
    <p:text>Referencia @rquintero2@gmail.com
_Assigned to Rosa Elvia Quintero Guasca_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fZb57gA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9-03T22:02:27.694" idx="5">
    <p:pos x="6000" y="0"/>
    <p:text>@rquintero2@gmail.com Referencia
_Assigned to Rosa Elvia Quintero Guasca_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fZb57gE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9-03T22:03:07.866" idx="6">
    <p:pos x="6000" y="0"/>
    <p:text>@rquintero2@gmail.com Referencia
_Assigned to Rosa Elvia Quintero Guasca_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fZb57gI"/>
      </p:ext>
    </p:extLst>
  </p:cm>
</p:cmLst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76" name="Google Shape;7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33" name="Google Shape;13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39" name="Google Shape;13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49" name="Google Shape;14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55" name="Google Shape;15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1" name="Google Shape;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7" name="Google Shape;9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07" name="Google Shape;10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3" name="Google Shape;11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20" name="Google Shape;12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26" name="Google Shape;12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Calibri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Calibri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5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alibri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s://www.tendenciadeco.com/2015/03/decorar-jardin-terraza-balcon-azotea.html" TargetMode="External"/><Relationship Id="rId4" Type="http://schemas.openxmlformats.org/officeDocument/2006/relationships/hyperlink" Target="https://stock.adobe.com/co/images/id/308567516?as_campaign=Freepik&amp;as_content=api&amp;as_audience=idp&amp;tduid=a9da070f5c3a9b55d8347be22227b0c9&amp;as_channel=affiliate&amp;as_campclass=redirect&amp;as_source=arvato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freepik.es/fotos-premium/comida-callejera-frutas-tailandesas-yaowarat-road-chinatown-bangkok-pruebe-deliciosa-comida-callejera-hay-mariscos_12293190.htm?query=feria%20en%20la%20call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sodimac.decolovers.cl/blog/inspiracion/guia-para-crear-una-terraza-perfecta-para-todo-el-ano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"/>
          <p:cNvSpPr txBox="1"/>
          <p:nvPr/>
        </p:nvSpPr>
        <p:spPr>
          <a:xfrm>
            <a:off x="4428771" y="2682742"/>
            <a:ext cx="5237679" cy="332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Escenarios para desarrollar eventos</a:t>
            </a:r>
            <a:endParaRPr sz="20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/>
          <p:nvPr/>
        </p:nvSpPr>
        <p:spPr>
          <a:xfrm>
            <a:off x="2549327" y="668494"/>
            <a:ext cx="56028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Lofts, áticos y azoteas privadas</a:t>
            </a: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2001750" y="1536175"/>
            <a:ext cx="7795500" cy="5262939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 se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requiere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espacio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moderno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la ciudad y para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celebrar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cierto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desenfadado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puede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optar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las azoteas,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terrazas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áticos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lofts privados. </a:t>
            </a:r>
            <a:endParaRPr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Son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ideales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acontecimientos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número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asistentes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 es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muy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grande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Si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además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espacio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tiene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buenas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vistas,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estará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la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altura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todos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24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/>
              <a:t>(</a:t>
            </a:r>
            <a:r>
              <a:rPr lang="es-CO" sz="2400" dirty="0" err="1"/>
              <a:t>Servisgroup</a:t>
            </a:r>
            <a:r>
              <a:rPr lang="es-CO" sz="2400" dirty="0"/>
              <a:t>, 2016)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4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" descr="Patio furnitures outside in a rainy day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4350" y="527409"/>
            <a:ext cx="6153736" cy="267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/>
        </p:nvSpPr>
        <p:spPr>
          <a:xfrm>
            <a:off x="5642000" y="3228900"/>
            <a:ext cx="338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Figura 6.</a:t>
            </a: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 Ejemplo de azotea y jardín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514350" y="151275"/>
            <a:ext cx="454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Figura 5. </a:t>
            </a: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Ejemplo de azotea moderna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514350" y="3228900"/>
            <a:ext cx="4773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Nota: Adaptado de: </a:t>
            </a:r>
            <a:r>
              <a:rPr lang="en-US" sz="1100" i="1" u="sng">
                <a:solidFill>
                  <a:schemeClr val="hlink"/>
                </a:solidFill>
                <a:hlinkClick r:id="rId4"/>
              </a:rPr>
              <a:t>Patio furnitures outside in a rainy day. foto de Stock | Adobe Stock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5708125" y="5865375"/>
            <a:ext cx="4773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Nota: Adaptado de: </a:t>
            </a:r>
            <a:r>
              <a:rPr lang="en-US" sz="1100" i="1" u="sng">
                <a:solidFill>
                  <a:schemeClr val="hlink"/>
                </a:solidFill>
                <a:hlinkClick r:id="rId5"/>
              </a:rPr>
              <a:t>Consejos para decorar jardines en terrazas y balcones | Revista TendenciaDeco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79400" y="3629100"/>
            <a:ext cx="5226452" cy="22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/>
          <p:nvPr/>
        </p:nvSpPr>
        <p:spPr>
          <a:xfrm>
            <a:off x="2287035" y="2270854"/>
            <a:ext cx="7128792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Desde hace unos años, y probablemente debido a la crisis, muchos negocios </a:t>
            </a:r>
            <a:r>
              <a:rPr lang="en-US"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optan por usar locales, calles, casas… durante un tiempo limitado para promocionar o vender sus productos o servicios.</a:t>
            </a: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Y la experiencia es siempre positiva.</a:t>
            </a:r>
            <a:endParaRPr/>
          </a:p>
        </p:txBody>
      </p:sp>
      <p:sp>
        <p:nvSpPr>
          <p:cNvPr id="152" name="Google Shape;152;p24"/>
          <p:cNvSpPr txBox="1"/>
          <p:nvPr/>
        </p:nvSpPr>
        <p:spPr>
          <a:xfrm>
            <a:off x="2251031" y="757016"/>
            <a:ext cx="720080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Espacios flexibles para branding</a:t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5" descr="Comida callejera de frutas tailandesas en yaowarat road, chinatown, bangkok y pruebe la deliciosa comida callejera. hay mariscos, Foto Premium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74758" y="978072"/>
            <a:ext cx="6736649" cy="447675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5"/>
          <p:cNvSpPr txBox="1"/>
          <p:nvPr/>
        </p:nvSpPr>
        <p:spPr>
          <a:xfrm>
            <a:off x="2374750" y="577875"/>
            <a:ext cx="689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Figura 7. </a:t>
            </a: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Ejemplo de espacio flexible para branding en una calle de tailandia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2374750" y="5454825"/>
            <a:ext cx="6736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Nota: Recuperado de:  </a:t>
            </a:r>
            <a:r>
              <a:rPr lang="en-US" sz="1100" i="1" u="sng">
                <a:solidFill>
                  <a:schemeClr val="hlink"/>
                </a:solidFill>
                <a:hlinkClick r:id="rId4"/>
              </a:rPr>
              <a:t>Comida callejera de frutas tailandesas en yaowarat road, chinatown, bangkok y pruebe la deliciosa comida callejera. hay mariscos, | Foto Premium (freepik.es)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"/>
          <p:cNvSpPr/>
          <p:nvPr/>
        </p:nvSpPr>
        <p:spPr>
          <a:xfrm>
            <a:off x="2973200" y="1695654"/>
            <a:ext cx="6696900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Elegir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escenario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espacio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realizar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 es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tarea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fácil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más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 err="1"/>
              <a:t>aún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porque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sociedad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pide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personalización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innovación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entretenimiento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Es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últimos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años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proliferado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espacios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diferentes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adaptados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las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peticiones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visitantes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24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(</a:t>
            </a:r>
            <a:r>
              <a:rPr lang="es-ES" sz="2400" dirty="0" err="1"/>
              <a:t>Servisgroup</a:t>
            </a:r>
            <a:r>
              <a:rPr lang="es-ES" sz="2400" dirty="0"/>
              <a:t>, 2016) </a:t>
            </a:r>
            <a:endParaRPr sz="2400" dirty="0"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/>
          <p:nvPr/>
        </p:nvSpPr>
        <p:spPr>
          <a:xfrm>
            <a:off x="2646852" y="1365028"/>
            <a:ext cx="8031900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Muchos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propietarios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escenarios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espacios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“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diferentes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alquilan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rodajes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sesiones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fotos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Ya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 es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necesario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caer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clásico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concepto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hotel o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sala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conferencias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hacer</a:t>
            </a:r>
            <a:r>
              <a:rPr lang="en-US" sz="28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la </a:t>
            </a:r>
            <a:r>
              <a:rPr lang="en-US" sz="28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mezcla</a:t>
            </a:r>
            <a:r>
              <a:rPr lang="en-US" sz="28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entre </a:t>
            </a:r>
            <a:r>
              <a:rPr lang="en-US" sz="28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8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escenario</a:t>
            </a:r>
            <a:r>
              <a:rPr lang="en-US" sz="28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8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8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objetivo</a:t>
            </a:r>
            <a:r>
              <a:rPr lang="en-US" sz="28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8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</a:t>
            </a:r>
            <a:r>
              <a:rPr lang="en-US" sz="28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sean</a:t>
            </a:r>
            <a:r>
              <a:rPr lang="en-US" sz="28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b="1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acordes</a:t>
            </a:r>
            <a:endParaRPr lang="en-US" sz="2800" b="1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1" i="1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28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800" dirty="0"/>
              <a:t>(</a:t>
            </a:r>
            <a:r>
              <a:rPr lang="es-CO" sz="2800" dirty="0" err="1"/>
              <a:t>Servisgroup</a:t>
            </a:r>
            <a:r>
              <a:rPr lang="es-CO" sz="2800" dirty="0"/>
              <a:t>, 2016)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"/>
          <p:cNvSpPr/>
          <p:nvPr/>
        </p:nvSpPr>
        <p:spPr>
          <a:xfrm>
            <a:off x="2519658" y="2616997"/>
            <a:ext cx="7441888" cy="415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Casas rurales o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rodeadas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naturaleza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tienen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gran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demanda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para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realizar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todo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 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desde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bodas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otros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eventos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sociales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hasta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eventos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corporativos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está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muy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moda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celebrar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cualquier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acontecimiento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lugares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donde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 </a:t>
            </a:r>
            <a:r>
              <a:rPr lang="en-US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naturaleza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es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marco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protagonista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24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/>
              <a:t>(</a:t>
            </a:r>
            <a:r>
              <a:rPr lang="es-CO" sz="2400" dirty="0" err="1"/>
              <a:t>Servisgroup</a:t>
            </a:r>
            <a:r>
              <a:rPr lang="es-CO" sz="2400" dirty="0"/>
              <a:t>, 2016)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4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5"/>
          <p:cNvSpPr/>
          <p:nvPr/>
        </p:nvSpPr>
        <p:spPr>
          <a:xfrm>
            <a:off x="2167966" y="728882"/>
            <a:ext cx="7288711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Escenarios para eventos rurales y naturales</a:t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6" descr="Paneles solares en el techo de la casa moderna, cosecha de energía renovable con paneles de células solares, diseño exterior, renderizado 3d Foto grati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47000" y="551475"/>
            <a:ext cx="6696701" cy="248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"/>
          <p:cNvSpPr txBox="1"/>
          <p:nvPr/>
        </p:nvSpPr>
        <p:spPr>
          <a:xfrm>
            <a:off x="4247000" y="151275"/>
            <a:ext cx="338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Figura 1. </a:t>
            </a: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Ejemplo de </a:t>
            </a:r>
            <a:r>
              <a:rPr lang="en-US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casa rural moderna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493300" y="3549350"/>
            <a:ext cx="338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Figura 2. </a:t>
            </a: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Terraza para eventos.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4247000" y="3040650"/>
            <a:ext cx="669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Nota: Adaptado de: https://www.bluettipower.eu/blogs/spain/como-construir-una-casa-ecologica-y-sostenible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493300" y="6288600"/>
            <a:ext cx="669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Nota: Adaptado de: </a:t>
            </a:r>
            <a:r>
              <a:rPr lang="en-US" sz="1100" u="sng">
                <a:solidFill>
                  <a:schemeClr val="hlink"/>
                </a:solidFill>
                <a:hlinkClick r:id="rId4"/>
              </a:rPr>
              <a:t>Guía para crear una terraza perfecta ¡para todo el año! - Blog Decolovers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Google Shape;104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300" y="3949550"/>
            <a:ext cx="6777825" cy="23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/>
          <p:nvPr/>
        </p:nvSpPr>
        <p:spPr>
          <a:xfrm>
            <a:off x="2209073" y="714814"/>
            <a:ext cx="684076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Palacios y casas con historia en los centros de la ciudad</a:t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2209073" y="1595061"/>
            <a:ext cx="7200800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propietarios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espacios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cuidan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mucho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detalles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mantienen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grandiosidad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otras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épocas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decoraciones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barrocas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estilos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neoclásicos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espacios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carácter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victoriano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Desde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corporativos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hasta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sociales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pasarelas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showrooms… Este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espacios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tienen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encanto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especial que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pueden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ser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muy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adecuados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algunos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acontecimiento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concreto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24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/>
              <a:t>(</a:t>
            </a:r>
            <a:r>
              <a:rPr lang="es-CO" sz="2400" dirty="0" err="1"/>
              <a:t>Servisgroup</a:t>
            </a:r>
            <a:r>
              <a:rPr lang="es-CO" sz="2400" dirty="0"/>
              <a:t>, 2016)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400" dirty="0"/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 descr="Casa de estilo colonial en escena nocturna Foto grati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2446" y="1090529"/>
            <a:ext cx="8725784" cy="39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1112450" y="690325"/>
            <a:ext cx="458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Figura 3. </a:t>
            </a:r>
            <a:r>
              <a:rPr lang="en-US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Restaurante Blue Elephant en Tailandia</a:t>
            </a:r>
            <a:endParaRPr b="1"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1112450" y="5062450"/>
            <a:ext cx="872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Nota: Adaptado de: https://th.hotels.com/go/thailand/blue-elephant-phuket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/>
          <p:nvPr/>
        </p:nvSpPr>
        <p:spPr>
          <a:xfrm>
            <a:off x="1420837" y="605341"/>
            <a:ext cx="845936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Almacenes, fábricas y bodegas industriales</a:t>
            </a:r>
            <a:endParaRPr/>
          </a:p>
        </p:txBody>
      </p:sp>
      <p:sp>
        <p:nvSpPr>
          <p:cNvPr id="123" name="Google Shape;123;p20"/>
          <p:cNvSpPr/>
          <p:nvPr/>
        </p:nvSpPr>
        <p:spPr>
          <a:xfrm>
            <a:off x="1591290" y="1613160"/>
            <a:ext cx="7595268" cy="5324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decoración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estilo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industrial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está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moda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Ambientes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creados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naves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industriales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fábricas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almacenes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 o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simplemente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salas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decoración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son un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éxito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asegurado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beneficios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espacios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dirty="0" err="1"/>
              <a:t>están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principalmente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relacionados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tamaño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capacidad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muchos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visitantes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muchos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elementos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además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acompañas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atmósfera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mobiliario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aspecto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antiguo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detalles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madera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metal y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ladrillos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éxito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está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asegurado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CO" sz="20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dirty="0"/>
              <a:t>(</a:t>
            </a:r>
            <a:r>
              <a:rPr lang="es-CO" sz="2000" dirty="0" err="1"/>
              <a:t>Servisgroup</a:t>
            </a:r>
            <a:r>
              <a:rPr lang="es-CO" sz="2000" dirty="0"/>
              <a:t>, 2016)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000" dirty="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1" descr="Antigua fábrica convertida en oficinas y almacenamiento Foto Premium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31852" y="1576387"/>
            <a:ext cx="8370276" cy="37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/>
        </p:nvSpPr>
        <p:spPr>
          <a:xfrm>
            <a:off x="1631850" y="1176175"/>
            <a:ext cx="338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Figura 4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Bodega antigua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1631850" y="5281600"/>
            <a:ext cx="872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latin typeface="Calibri"/>
                <a:ea typeface="Calibri"/>
                <a:cs typeface="Calibri"/>
                <a:sym typeface="Calibri"/>
              </a:rPr>
              <a:t>Nota: Adaptado de: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https://www.dreamstime.com/photos-images/frezer.html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665</Words>
  <Application>Microsoft Office PowerPoint</Application>
  <PresentationFormat>Panorámica</PresentationFormat>
  <Paragraphs>54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CLAUDIA VASQUEZ</dc:creator>
  <cp:lastModifiedBy>Maria Luisa Martinez</cp:lastModifiedBy>
  <cp:revision>1</cp:revision>
  <dcterms:modified xsi:type="dcterms:W3CDTF">2022-09-14T20:47:05Z</dcterms:modified>
</cp:coreProperties>
</file>